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00"/>
    <a:srgbClr val="00B050"/>
    <a:srgbClr val="800020"/>
    <a:srgbClr val="70AD4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3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300"/>
            </a:lvl1pPr>
          </a:lstStyle>
          <a:p>
            <a:fld id="{B47083DB-31A1-44F9-B76D-8AC452784CF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6" y="4445003"/>
            <a:ext cx="5559426" cy="363696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7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7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300"/>
            </a:lvl1pPr>
          </a:lstStyle>
          <a:p>
            <a:fld id="{9EB33ACD-D38E-4077-8455-A96838DCA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3ACD-D38E-4077-8455-A96838DCAB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7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3CED-2508-42E5-9C50-3D8016BEB0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C11-E1CE-48FC-AD9D-D54817BF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3CED-2508-42E5-9C50-3D8016BEB0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FCC11-E1CE-48FC-AD9D-D54817BF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666" y="178275"/>
            <a:ext cx="3707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Dust Suppression System Nozzles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6590"/>
            <a:ext cx="9144000" cy="373317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 rot="1025342">
            <a:off x="1958108" y="3123575"/>
            <a:ext cx="2738343" cy="15551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8737014">
            <a:off x="1936242" y="2735390"/>
            <a:ext cx="441648" cy="116843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582341">
            <a:off x="1552896" y="3154018"/>
            <a:ext cx="1126296" cy="2462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SPRAY DIRECTION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2765313" y="3737541"/>
            <a:ext cx="112629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MIST AREA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5202368"/>
            <a:ext cx="91440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Current Spray Nozzle: 1/8JBC+SU2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Our current spray nozzles spray in a cone spray and sprays the ground </a:t>
            </a:r>
            <a:r>
              <a:rPr lang="en-US" sz="1200" dirty="0" err="1" smtClean="0"/>
              <a:t>infront</a:t>
            </a:r>
            <a:r>
              <a:rPr lang="en-US" sz="1200" dirty="0" smtClean="0"/>
              <a:t> and creates the mist as it hits the ground.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 would like a setup where the mist is located right below the bumper but does not (or minimally) wets the floor itself, like a cloud/fog.</a:t>
            </a:r>
          </a:p>
        </p:txBody>
      </p:sp>
      <p:sp>
        <p:nvSpPr>
          <p:cNvPr id="25" name="Down Arrow 24"/>
          <p:cNvSpPr/>
          <p:nvPr/>
        </p:nvSpPr>
        <p:spPr>
          <a:xfrm rot="16200000">
            <a:off x="965414" y="3459502"/>
            <a:ext cx="441648" cy="116843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9982" y="3920609"/>
            <a:ext cx="1432511" cy="2462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BROOM ROTATION</a:t>
            </a:r>
            <a:endParaRPr lang="en-US" sz="10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0" t="9438" r="35435" b="11069"/>
          <a:stretch/>
        </p:blipFill>
        <p:spPr>
          <a:xfrm>
            <a:off x="5927918" y="2907872"/>
            <a:ext cx="2646352" cy="229449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926217" y="3196497"/>
            <a:ext cx="1432511" cy="24622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INSTALLED NOZZLE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26624" y="5118719"/>
            <a:ext cx="1432511" cy="24622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BROOM MOUNT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0" idx="1"/>
          </p:cNvCxnSpPr>
          <p:nvPr/>
        </p:nvCxnSpPr>
        <p:spPr>
          <a:xfrm flipH="1" flipV="1">
            <a:off x="7332955" y="4872860"/>
            <a:ext cx="93669" cy="36897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9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263870</TotalTime>
  <Words>74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MODEL:  AM7D/6X DOCUMENTED BY: Jonathan Sanchez DATE: 08/25/17</dc:title>
  <dc:creator>Jonathan Sanchez</dc:creator>
  <cp:lastModifiedBy>Jonathan Sanchez</cp:lastModifiedBy>
  <cp:revision>388</cp:revision>
  <cp:lastPrinted>2017-12-19T14:47:25Z</cp:lastPrinted>
  <dcterms:created xsi:type="dcterms:W3CDTF">2017-08-21T16:12:46Z</dcterms:created>
  <dcterms:modified xsi:type="dcterms:W3CDTF">2018-09-13T15:02:54Z</dcterms:modified>
</cp:coreProperties>
</file>